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1"/>
  </p:normalViewPr>
  <p:slideViewPr>
    <p:cSldViewPr>
      <p:cViewPr varScale="1">
        <p:scale>
          <a:sx n="100" d="100"/>
          <a:sy n="100" d="100"/>
        </p:scale>
        <p:origin x="904" y="1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9CAB7-D1F6-45A8-8684-A417AD13CC7E}" type="datetimeFigureOut">
              <a:rPr lang="en-US" smtClean="0"/>
              <a:t>3/4/20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A99B1-74AB-45F6-B336-E91AF845E0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049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9CAB7-D1F6-45A8-8684-A417AD13CC7E}" type="datetimeFigureOut">
              <a:rPr lang="en-US" smtClean="0"/>
              <a:t>3/4/20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A99B1-74AB-45F6-B336-E91AF845E0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43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9CAB7-D1F6-45A8-8684-A417AD13CC7E}" type="datetimeFigureOut">
              <a:rPr lang="en-US" smtClean="0"/>
              <a:t>3/4/20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A99B1-74AB-45F6-B336-E91AF845E0B3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859360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9CAB7-D1F6-45A8-8684-A417AD13CC7E}" type="datetimeFigureOut">
              <a:rPr lang="en-US" smtClean="0"/>
              <a:t>3/4/20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A99B1-74AB-45F6-B336-E91AF845E0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5688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9CAB7-D1F6-45A8-8684-A417AD13CC7E}" type="datetimeFigureOut">
              <a:rPr lang="en-US" smtClean="0"/>
              <a:t>3/4/20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A99B1-74AB-45F6-B336-E91AF845E0B3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88387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9CAB7-D1F6-45A8-8684-A417AD13CC7E}" type="datetimeFigureOut">
              <a:rPr lang="en-US" smtClean="0"/>
              <a:t>3/4/20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A99B1-74AB-45F6-B336-E91AF845E0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9449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9CAB7-D1F6-45A8-8684-A417AD13CC7E}" type="datetimeFigureOut">
              <a:rPr lang="en-US" smtClean="0"/>
              <a:t>3/4/20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A99B1-74AB-45F6-B336-E91AF845E0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0396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9CAB7-D1F6-45A8-8684-A417AD13CC7E}" type="datetimeFigureOut">
              <a:rPr lang="en-US" smtClean="0"/>
              <a:t>3/4/20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A99B1-74AB-45F6-B336-E91AF845E0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108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9CAB7-D1F6-45A8-8684-A417AD13CC7E}" type="datetimeFigureOut">
              <a:rPr lang="en-US" smtClean="0"/>
              <a:t>3/4/20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A99B1-74AB-45F6-B336-E91AF845E0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706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9CAB7-D1F6-45A8-8684-A417AD13CC7E}" type="datetimeFigureOut">
              <a:rPr lang="en-US" smtClean="0"/>
              <a:t>3/4/20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A99B1-74AB-45F6-B336-E91AF845E0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298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9CAB7-D1F6-45A8-8684-A417AD13CC7E}" type="datetimeFigureOut">
              <a:rPr lang="en-US" smtClean="0"/>
              <a:t>3/4/20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A99B1-74AB-45F6-B336-E91AF845E0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591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9CAB7-D1F6-45A8-8684-A417AD13CC7E}" type="datetimeFigureOut">
              <a:rPr lang="en-US" smtClean="0"/>
              <a:t>3/4/20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A99B1-74AB-45F6-B336-E91AF845E0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371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9CAB7-D1F6-45A8-8684-A417AD13CC7E}" type="datetimeFigureOut">
              <a:rPr lang="en-US" smtClean="0"/>
              <a:t>3/4/20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A99B1-74AB-45F6-B336-E91AF845E0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718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9CAB7-D1F6-45A8-8684-A417AD13CC7E}" type="datetimeFigureOut">
              <a:rPr lang="en-US" smtClean="0"/>
              <a:t>3/4/20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A99B1-74AB-45F6-B336-E91AF845E0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20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9CAB7-D1F6-45A8-8684-A417AD13CC7E}" type="datetimeFigureOut">
              <a:rPr lang="en-US" smtClean="0"/>
              <a:t>3/4/20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A99B1-74AB-45F6-B336-E91AF845E0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98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9CAB7-D1F6-45A8-8684-A417AD13CC7E}" type="datetimeFigureOut">
              <a:rPr lang="en-US" smtClean="0"/>
              <a:t>3/4/20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A99B1-74AB-45F6-B336-E91AF845E0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398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F9CAB7-D1F6-45A8-8684-A417AD13CC7E}" type="datetimeFigureOut">
              <a:rPr lang="en-US" smtClean="0"/>
              <a:t>3/4/20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FBA99B1-74AB-45F6-B336-E91AF845E0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947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26" r:id="rId13"/>
    <p:sldLayoutId id="2147483727" r:id="rId14"/>
    <p:sldLayoutId id="2147483728" r:id="rId15"/>
    <p:sldLayoutId id="214748372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752600"/>
            <a:ext cx="9144000" cy="2971800"/>
          </a:xfrm>
        </p:spPr>
        <p:txBody>
          <a:bodyPr>
            <a:normAutofit/>
          </a:bodyPr>
          <a:lstStyle/>
          <a:p>
            <a:pPr marL="182880" algn="ctr"/>
            <a:r>
              <a:rPr lang="zh-TW" altLang="en-US" sz="60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聖哉萬物的大主宰</a:t>
            </a:r>
            <a:br>
              <a:rPr lang="en-US" altLang="zh-TW" sz="60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48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Holy, Holy, Holy, Lord Almighty!</a:t>
            </a:r>
            <a:br>
              <a:rPr lang="en-US" altLang="zh-TW" sz="48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endParaRPr lang="en-US" sz="4800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822015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04800"/>
            <a:ext cx="9296400" cy="5715000"/>
          </a:xfrm>
        </p:spPr>
        <p:txBody>
          <a:bodyPr>
            <a:normAutofit/>
          </a:bodyPr>
          <a:lstStyle/>
          <a:p>
            <a:pPr marL="182880" algn="ctr"/>
            <a:r>
              <a:rPr lang="en-US" altLang="zh-TW" sz="36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3.</a:t>
            </a:r>
            <a:r>
              <a:rPr lang="en-US" altLang="zh-TW" sz="32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58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聖哉</a:t>
            </a:r>
            <a:r>
              <a:rPr lang="zh-TW" altLang="en-US" sz="35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聖哉</a:t>
            </a:r>
            <a:r>
              <a:rPr lang="zh-TW" altLang="en-US" sz="35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聖哉</a:t>
            </a:r>
            <a:r>
              <a:rPr lang="zh-TW" alt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！</a:t>
            </a:r>
            <a:br>
              <a:rPr lang="en-US" altLang="zh-TW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Seng-chai, Seng-chai,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Seng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-chai</a:t>
            </a:r>
            <a:r>
              <a:rPr lang="zh-TW" alt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！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</a:t>
            </a:r>
            <a:r>
              <a:rPr lang="zh-TW" altLang="en-US" sz="58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煙雲雖然隔離</a:t>
            </a:r>
            <a:r>
              <a:rPr lang="zh-TW" altLang="en-US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ian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hun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sui- 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jian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keh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li</a:t>
            </a:r>
            <a:b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2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Holy, Holy, Holy!</a:t>
            </a:r>
            <a:b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though the darkness hide Thee,</a:t>
            </a:r>
            <a:b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endParaRPr lang="en-US" sz="3500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490583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04800"/>
            <a:ext cx="9296400" cy="6324600"/>
          </a:xfrm>
        </p:spPr>
        <p:txBody>
          <a:bodyPr>
            <a:normAutofit fontScale="90000"/>
          </a:bodyPr>
          <a:lstStyle/>
          <a:p>
            <a:pPr marL="182880" algn="ctr"/>
            <a:r>
              <a:rPr lang="zh-TW" altLang="en-US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凡間罪人</a:t>
            </a:r>
            <a:r>
              <a:rPr lang="zh-TW" altLang="en-US" sz="64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不堪</a:t>
            </a:r>
            <a:br>
              <a:rPr lang="en-US" altLang="zh-TW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Hoan-kan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choe-jin</a:t>
            </a:r>
            <a:r>
              <a:rPr lang="zh-TW" altLang="en-US" sz="39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boe-kham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zh-TW" altLang="en-US" sz="64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見主顯赫榮光</a:t>
            </a:r>
            <a:r>
              <a:rPr lang="zh-TW" altLang="en-US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br>
              <a:rPr lang="en-US" altLang="zh-TW" sz="64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900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 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</a:t>
            </a:r>
            <a:r>
              <a:rPr lang="zh-TW" altLang="en-US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hian-hek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eng-kng</a:t>
            </a:r>
            <a:br>
              <a:rPr lang="en-US" altLang="zh-TW" sz="64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64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Though the eye of</a:t>
            </a:r>
            <a:r>
              <a:rPr lang="zh-TW" altLang="en-US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sinful man 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Thy glory</a:t>
            </a:r>
            <a:r>
              <a:rPr lang="zh-TW" altLang="en-US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may not see;</a:t>
            </a:r>
            <a:br>
              <a:rPr lang="en-US" sz="39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endParaRPr lang="en-US" sz="3900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489905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533400"/>
            <a:ext cx="9144000" cy="5257800"/>
          </a:xfrm>
        </p:spPr>
        <p:txBody>
          <a:bodyPr>
            <a:normAutofit/>
          </a:bodyPr>
          <a:lstStyle/>
          <a:p>
            <a:pPr marL="182880" algn="ctr"/>
            <a:r>
              <a:rPr lang="zh-TW" altLang="en-US" sz="58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只有上主至聖</a:t>
            </a:r>
            <a:r>
              <a:rPr lang="zh-TW" altLang="en-US" sz="35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39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Chi-u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Siong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Chu chi-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seng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br>
              <a:rPr lang="en-US" altLang="zh-TW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58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宇宙無物可比</a:t>
            </a:r>
            <a:r>
              <a:rPr lang="zh-TW" altLang="en-US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u- 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tiu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mih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thang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pi,</a:t>
            </a:r>
            <a:b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Only Thou art holy;</a:t>
            </a:r>
            <a:b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There is none beside Thee,</a:t>
            </a:r>
            <a:b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endParaRPr lang="en-US" sz="3500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564279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28600"/>
            <a:ext cx="9144000" cy="5867400"/>
          </a:xfrm>
        </p:spPr>
        <p:txBody>
          <a:bodyPr>
            <a:normAutofit/>
          </a:bodyPr>
          <a:lstStyle/>
          <a:p>
            <a:pPr marL="182880" algn="ctr"/>
            <a:r>
              <a:rPr lang="zh-TW" altLang="en-US" sz="58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權能慈愛</a:t>
            </a:r>
            <a:br>
              <a:rPr lang="en-US" altLang="zh-TW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Koan-leng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chu-ai</a:t>
            </a:r>
            <a:b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</a:t>
            </a:r>
            <a:r>
              <a:rPr lang="zh-TW" altLang="en-US" sz="58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聖潔極其齊全</a:t>
            </a:r>
            <a:r>
              <a:rPr lang="zh-TW" altLang="en-US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seng-kiat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kek-ki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chiau-chng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.</a:t>
            </a:r>
            <a:b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Perfect in power</a:t>
            </a:r>
            <a:b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love, and purity.</a:t>
            </a:r>
            <a:b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endParaRPr lang="en-US" sz="3500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148775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533400"/>
            <a:ext cx="9296400" cy="5562600"/>
          </a:xfrm>
        </p:spPr>
        <p:txBody>
          <a:bodyPr>
            <a:normAutofit/>
          </a:bodyPr>
          <a:lstStyle/>
          <a:p>
            <a:pPr marL="182880" algn="ctr"/>
            <a:r>
              <a:rPr lang="en-US" altLang="zh-TW" sz="36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zh-TW" altLang="en-US" sz="58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聖哉</a:t>
            </a:r>
            <a:r>
              <a:rPr lang="zh-TW" altLang="en-US" sz="35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聖哉</a:t>
            </a:r>
            <a:r>
              <a:rPr lang="zh-TW" altLang="en-US" sz="35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聖哉</a:t>
            </a:r>
            <a:r>
              <a:rPr lang="zh-TW" altLang="en-US" sz="35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！</a:t>
            </a:r>
            <a:br>
              <a:rPr lang="en-US" altLang="zh-TW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   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Seng-chai, Seng-chai,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Seng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-chai</a:t>
            </a:r>
            <a:r>
              <a:rPr lang="zh-TW" alt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！</a:t>
            </a:r>
            <a:b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</a:t>
            </a:r>
            <a:r>
              <a:rPr lang="zh-TW" altLang="en-US" sz="58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宇宙的大主宰</a:t>
            </a:r>
            <a:r>
              <a:rPr lang="zh-TW" altLang="en-US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U-   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tiu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e    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Chu- chai</a:t>
            </a:r>
            <a:r>
              <a:rPr lang="en-US" altLang="zh-TW" sz="3500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2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Holy, Holy, Holy!</a:t>
            </a:r>
            <a:b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Lord God almighty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endParaRPr lang="en-US" sz="5300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028040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0480"/>
            <a:ext cx="9296400" cy="5638800"/>
          </a:xfrm>
        </p:spPr>
        <p:txBody>
          <a:bodyPr>
            <a:normAutofit fontScale="90000"/>
          </a:bodyPr>
          <a:lstStyle/>
          <a:p>
            <a:pPr marL="182880" algn="ctr"/>
            <a:br>
              <a:rPr lang="en-US" altLang="zh-TW" sz="58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br>
              <a:rPr lang="en-US" altLang="zh-TW" sz="58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地上空中</a:t>
            </a:r>
            <a:r>
              <a:rPr lang="zh-TW" altLang="en-US" sz="64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水裡</a:t>
            </a:r>
            <a:br>
              <a:rPr lang="en-US" altLang="zh-TW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Toe-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chiu</a:t>
            </a:r>
            <a:r>
              <a:rPr lang="en-US" altLang="zh-TW" sz="3900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khong-tiong</a:t>
            </a:r>
            <a:r>
              <a:rPr lang="zh-TW" altLang="en-US" sz="39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chui-lai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</a:t>
            </a:r>
            <a:r>
              <a:rPr lang="zh-TW" altLang="en-US" sz="64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萬物一齊讚美</a:t>
            </a:r>
            <a:r>
              <a:rPr lang="zh-TW" altLang="en-US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br>
              <a:rPr lang="en-US" altLang="zh-TW" sz="64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ban-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mih</a:t>
            </a:r>
            <a:r>
              <a:rPr lang="zh-TW" altLang="en-US" sz="39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chit-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choe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chan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-bi</a:t>
            </a:r>
            <a:br>
              <a:rPr lang="en-US" altLang="zh-TW" sz="4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</a:br>
            <a:br>
              <a:rPr lang="en-US" altLang="zh-TW" sz="4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zh-TW" altLang="en-US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Thy works shall</a:t>
            </a:r>
            <a:r>
              <a:rPr lang="zh-TW" altLang="en-US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praise Thy name 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earth and sky and sea;</a:t>
            </a:r>
            <a:endParaRPr lang="en-US" sz="3900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893325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0"/>
            <a:ext cx="9144000" cy="6248400"/>
          </a:xfrm>
        </p:spPr>
        <p:txBody>
          <a:bodyPr>
            <a:normAutofit fontScale="90000"/>
          </a:bodyPr>
          <a:lstStyle/>
          <a:p>
            <a:pPr marL="182880" algn="ctr"/>
            <a:br>
              <a:rPr lang="en-US" altLang="zh-TW" sz="58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br>
              <a:rPr lang="en-US" altLang="zh-TW" sz="58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58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聖哉聖哉聖哉</a:t>
            </a:r>
            <a:r>
              <a:rPr lang="zh-TW" altLang="en-US" sz="35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！</a:t>
            </a:r>
            <a:br>
              <a:rPr lang="en-US" altLang="zh-TW" sz="35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 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Seng-chai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Seng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-chai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Seng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-chai</a:t>
            </a:r>
            <a:r>
              <a:rPr lang="zh-TW" alt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！</a:t>
            </a:r>
            <a:br>
              <a:rPr lang="en-US" altLang="zh-TW" sz="39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 </a:t>
            </a:r>
            <a:r>
              <a:rPr lang="zh-TW" altLang="en-US" sz="58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仁慈的大主宰</a:t>
            </a:r>
            <a:r>
              <a:rPr lang="zh-TW" altLang="en-US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jin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Chu-chai</a:t>
            </a:r>
            <a:r>
              <a:rPr lang="en-US" altLang="zh-TW" sz="3500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br>
              <a:rPr lang="en-US" altLang="zh-TW" sz="3900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br>
              <a:rPr lang="en-US" altLang="zh-TW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Holy, holy, holy,</a:t>
            </a:r>
            <a:b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merciful and mighty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endParaRPr lang="en-US" sz="5300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615200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28600"/>
            <a:ext cx="9144000" cy="5638800"/>
          </a:xfrm>
        </p:spPr>
        <p:txBody>
          <a:bodyPr>
            <a:normAutofit/>
          </a:bodyPr>
          <a:lstStyle/>
          <a:p>
            <a:pPr marL="182880" algn="ctr"/>
            <a:r>
              <a:rPr lang="zh-TW" altLang="en-US" sz="58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三位一體上帝</a:t>
            </a:r>
            <a:br>
              <a:rPr lang="en-US" altLang="zh-TW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Sam-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ui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it-  the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Siong-te</a:t>
            </a:r>
            <a:br>
              <a:rPr lang="en-US" altLang="zh-TW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</a:t>
            </a:r>
            <a:r>
              <a:rPr lang="zh-TW" altLang="en-US" sz="58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榮光歸祢</a:t>
            </a:r>
            <a:r>
              <a:rPr lang="zh-TW" altLang="en-US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Li</a:t>
            </a:r>
            <a:b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b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God in Three Persons,</a:t>
            </a:r>
            <a:b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blessed Trinity.</a:t>
            </a:r>
            <a:b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endParaRPr lang="en-US" sz="3500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46002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685800"/>
            <a:ext cx="9372600" cy="5410200"/>
          </a:xfrm>
        </p:spPr>
        <p:txBody>
          <a:bodyPr>
            <a:normAutofit fontScale="90000"/>
          </a:bodyPr>
          <a:lstStyle/>
          <a:p>
            <a:pPr marL="182880" algn="l"/>
            <a:r>
              <a:rPr lang="en-US" altLang="zh-TW" sz="32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</a:t>
            </a:r>
            <a:r>
              <a:rPr lang="en-US" altLang="zh-TW" sz="36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</a:t>
            </a:r>
            <a:r>
              <a:rPr lang="en-US" altLang="zh-TW" sz="32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聖哉</a:t>
            </a:r>
            <a:r>
              <a:rPr lang="zh-TW" altLang="en-US" sz="39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聖哉</a:t>
            </a:r>
            <a:r>
              <a:rPr lang="zh-TW" altLang="en-US" sz="39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聖哉</a:t>
            </a:r>
            <a:r>
              <a:rPr lang="zh-TW" altLang="en-US" sz="39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！</a:t>
            </a:r>
            <a:br>
              <a:rPr lang="en-US" altLang="zh-TW" sz="39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      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Seng-chai, Seng-chai, Seng-chai</a:t>
            </a:r>
            <a:r>
              <a:rPr lang="zh-TW" altLang="en-US" sz="39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！</a:t>
            </a:r>
            <a:br>
              <a:rPr lang="en-US" altLang="zh-TW" sz="39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     </a:t>
            </a:r>
            <a:r>
              <a:rPr lang="zh-TW" altLang="en-US" sz="35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 </a:t>
            </a:r>
            <a:r>
              <a:rPr lang="zh-TW" altLang="en-US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萬物的大主宰</a:t>
            </a:r>
            <a:r>
              <a:rPr lang="zh-TW" altLang="en-US" sz="39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！</a:t>
            </a:r>
            <a:br>
              <a:rPr lang="en-US" altLang="zh-TW" sz="4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4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ban-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mih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Chu-chai</a:t>
            </a:r>
            <a:r>
              <a:rPr lang="en-US" altLang="zh-TW" sz="3900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br>
              <a:rPr lang="en-US" altLang="zh-TW" sz="39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1. 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Holy, Holy, Holy!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Lord God almighty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endParaRPr lang="en-US" sz="5300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484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3528"/>
            <a:ext cx="9296400" cy="5989320"/>
          </a:xfrm>
        </p:spPr>
        <p:txBody>
          <a:bodyPr>
            <a:normAutofit fontScale="90000"/>
          </a:bodyPr>
          <a:lstStyle/>
          <a:p>
            <a:pPr marL="182880" algn="ctr"/>
            <a:br>
              <a:rPr lang="en-US" altLang="zh-TW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清早起來</a:t>
            </a:r>
            <a:r>
              <a:rPr lang="zh-TW" altLang="en-US" sz="64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應該</a:t>
            </a:r>
            <a:br>
              <a:rPr lang="en-US" altLang="zh-TW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Chheng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-cha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khi-lai</a:t>
            </a:r>
            <a:r>
              <a:rPr lang="zh-TW" altLang="en-US" sz="39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eng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-kai </a:t>
            </a:r>
            <a:b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</a:br>
            <a:r>
              <a:rPr lang="zh-TW" altLang="en-US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</a:t>
            </a:r>
            <a:r>
              <a:rPr lang="zh-TW" altLang="en-US" sz="64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出聲讚美吟詩</a:t>
            </a:r>
            <a:r>
              <a:rPr lang="zh-TW" altLang="en-US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br>
              <a:rPr lang="en-US" altLang="zh-TW" sz="64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chhut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900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zh-TW" altLang="en-US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o-  lo,  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gim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Early in the morning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our song shall rise to Thee;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endParaRPr lang="en-US" sz="3900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68998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0"/>
            <a:ext cx="9144000" cy="6096000"/>
          </a:xfrm>
        </p:spPr>
        <p:txBody>
          <a:bodyPr>
            <a:normAutofit fontScale="90000"/>
          </a:bodyPr>
          <a:lstStyle/>
          <a:p>
            <a:pPr marL="182880" algn="ctr"/>
            <a:br>
              <a:rPr lang="en-US" altLang="zh-TW" sz="58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br>
              <a:rPr lang="en-US" altLang="zh-TW" sz="58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br>
              <a:rPr lang="en-US" altLang="zh-TW" sz="58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58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聖哉聖哉聖哉</a:t>
            </a:r>
            <a:r>
              <a:rPr lang="zh-TW" altLang="en-US" sz="39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！</a:t>
            </a:r>
            <a:br>
              <a:rPr lang="en-US" altLang="zh-TW" sz="35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 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Seng-chai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Seng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-chai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Seng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-chai</a:t>
            </a:r>
            <a:r>
              <a:rPr lang="zh-TW" altLang="en-US" sz="39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！</a:t>
            </a:r>
            <a:br>
              <a:rPr lang="en-US" altLang="zh-TW" sz="39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 </a:t>
            </a:r>
            <a:r>
              <a:rPr lang="zh-TW" altLang="en-US" sz="64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仁慈的大主宰</a:t>
            </a:r>
            <a:r>
              <a:rPr lang="zh-TW" altLang="en-US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jin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Chu- chai</a:t>
            </a:r>
            <a:r>
              <a:rPr lang="en-US" altLang="zh-TW" sz="3900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br>
              <a:rPr lang="en-US" altLang="zh-TW" sz="3900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br>
              <a:rPr lang="en-US" altLang="zh-TW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Holy, holy, holy,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merciful and mighty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endParaRPr lang="en-US" sz="5300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421139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0"/>
            <a:ext cx="9144000" cy="5791200"/>
          </a:xfrm>
        </p:spPr>
        <p:txBody>
          <a:bodyPr>
            <a:normAutofit/>
          </a:bodyPr>
          <a:lstStyle/>
          <a:p>
            <a:pPr marL="182880" algn="ctr"/>
            <a:r>
              <a:rPr lang="zh-TW" altLang="en-US" sz="58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三位一體上帝</a:t>
            </a:r>
            <a:br>
              <a:rPr lang="en-US" altLang="zh-TW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Sam-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ui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it-  the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Siong-te</a:t>
            </a:r>
            <a:br>
              <a:rPr lang="en-US" altLang="zh-TW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58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榮光歸祢</a:t>
            </a:r>
            <a:r>
              <a:rPr lang="zh-TW" altLang="en-US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Li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God in Three Persons,</a:t>
            </a:r>
            <a:b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blessed Trinity.</a:t>
            </a:r>
            <a:b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endParaRPr lang="en-US" sz="3500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232783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9296400" cy="5334000"/>
          </a:xfrm>
        </p:spPr>
        <p:txBody>
          <a:bodyPr>
            <a:normAutofit/>
          </a:bodyPr>
          <a:lstStyle/>
          <a:p>
            <a:pPr marL="182880" algn="ctr"/>
            <a:r>
              <a:rPr lang="en-US" altLang="zh-TW" sz="36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聖哉</a:t>
            </a:r>
            <a:r>
              <a:rPr lang="zh-TW" altLang="en-US" sz="35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聖哉</a:t>
            </a:r>
            <a:r>
              <a:rPr lang="zh-TW" altLang="en-US" sz="35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聖哉</a:t>
            </a:r>
            <a:r>
              <a:rPr lang="zh-TW" altLang="en-US" sz="35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！</a:t>
            </a:r>
            <a:br>
              <a:rPr lang="en-US" altLang="zh-TW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Seng-chai, Seng-chai, Seng-chai!</a:t>
            </a:r>
            <a:b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</a:t>
            </a:r>
            <a:r>
              <a:rPr lang="zh-TW" altLang="en-US" sz="58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天上萬萬聖使</a:t>
            </a:r>
            <a:r>
              <a:rPr lang="zh-TW" altLang="en-US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altLang="zh-TW" sz="3500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ban-ban 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seng-sai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2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Holy, Holy, Holy!</a:t>
            </a:r>
            <a:b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the saints adore Thee,</a:t>
            </a:r>
            <a:b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endParaRPr lang="en-US" sz="3500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444635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81000"/>
            <a:ext cx="9296400" cy="6172200"/>
          </a:xfrm>
        </p:spPr>
        <p:txBody>
          <a:bodyPr>
            <a:normAutofit fontScale="90000"/>
          </a:bodyPr>
          <a:lstStyle/>
          <a:p>
            <a:pPr marL="182880" algn="ctr"/>
            <a:r>
              <a:rPr lang="zh-TW" altLang="en-US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金的冕旒</a:t>
            </a:r>
            <a:r>
              <a:rPr lang="zh-TW" altLang="en-US" sz="64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脫落</a:t>
            </a:r>
            <a:br>
              <a:rPr lang="en-US" altLang="zh-TW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Kim e 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bian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liu</a:t>
            </a:r>
            <a:r>
              <a:rPr lang="zh-TW" altLang="en-US" sz="39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tuat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loh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br>
              <a:rPr lang="en-US" altLang="zh-TW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64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在主寶座位前</a:t>
            </a:r>
            <a:r>
              <a:rPr lang="zh-TW" altLang="en-US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br>
              <a:rPr lang="en-US" altLang="zh-TW" sz="58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Chu</a:t>
            </a:r>
            <a:r>
              <a:rPr lang="zh-TW" altLang="en-US" sz="39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po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cho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ui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cheng</a:t>
            </a:r>
            <a:br>
              <a:rPr lang="en-US" altLang="zh-TW" sz="4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</a:br>
            <a:br>
              <a:rPr lang="en-US" altLang="zh-TW" sz="4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Casting down their golden crowns 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around the glassy sea;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endParaRPr lang="en-US" sz="3900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63131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0"/>
            <a:ext cx="9144000" cy="5867400"/>
          </a:xfrm>
        </p:spPr>
        <p:txBody>
          <a:bodyPr>
            <a:normAutofit fontScale="90000"/>
          </a:bodyPr>
          <a:lstStyle/>
          <a:p>
            <a:pPr marL="182880" algn="ctr"/>
            <a:br>
              <a:rPr lang="en-US" altLang="zh-TW" sz="58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基路兵西拉兵</a:t>
            </a:r>
            <a:r>
              <a:rPr lang="zh-TW" altLang="en-US" sz="39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39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Ki-  lo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peng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Se-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lah-peng</a:t>
            </a:r>
            <a:br>
              <a:rPr lang="en-US" altLang="zh-TW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</a:t>
            </a:r>
            <a:r>
              <a:rPr lang="zh-TW" altLang="en-US" sz="64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攏總讚美敬拜</a:t>
            </a:r>
            <a:r>
              <a:rPr lang="zh-TW" altLang="en-US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long-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chong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o-lo 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keng-pai</a:t>
            </a:r>
            <a:b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Cherubim and seraphim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falling down before Thee,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endParaRPr lang="en-US" sz="5300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324601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457200"/>
            <a:ext cx="9144000" cy="5486400"/>
          </a:xfrm>
        </p:spPr>
        <p:txBody>
          <a:bodyPr>
            <a:normAutofit fontScale="90000"/>
          </a:bodyPr>
          <a:lstStyle/>
          <a:p>
            <a:pPr marL="182880" algn="ctr"/>
            <a:r>
              <a:rPr lang="zh-TW" altLang="en-US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在昔現今將來</a:t>
            </a:r>
            <a:br>
              <a:rPr lang="en-US" altLang="zh-TW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Chai-cha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hian-kim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chiong-lai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zh-TW" altLang="en-US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至大至聖</a:t>
            </a:r>
            <a:r>
              <a:rPr lang="zh-TW" altLang="en-US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Chi- 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chi-  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Which wert and art,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evermore shall be.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endParaRPr lang="en-US" sz="3900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7455145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618</TotalTime>
  <Words>678</Words>
  <Application>Microsoft Macintosh PowerPoint</Application>
  <PresentationFormat>Widescreen</PresentationFormat>
  <Paragraphs>17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DFKai-SB</vt:lpstr>
      <vt:lpstr>Arial</vt:lpstr>
      <vt:lpstr>Candara</vt:lpstr>
      <vt:lpstr>Trebuchet MS</vt:lpstr>
      <vt:lpstr>Wingdings 3</vt:lpstr>
      <vt:lpstr>Facet</vt:lpstr>
      <vt:lpstr>聖哉萬物的大主宰 Holy, Holy, Holy, Lord Almighty! </vt:lpstr>
      <vt:lpstr>                 1. 聖哉，聖哉，聖哉！          Seng-chai, Seng-chai, Seng-chai！           萬物的大主宰！                       ban-mih e toa Chu-chain                              1. Holy, Holy, Holy!                              Lord God almighty </vt:lpstr>
      <vt:lpstr>  清早起來應該 Chheng-cha khi-lai eng-kai           出聲讚美吟詩， chhut sian   o-  lo,  gim-  si;   Early in the morning our song shall rise to Thee; </vt:lpstr>
      <vt:lpstr>    聖哉聖哉聖哉！    Seng-chai Seng-chai Seng-chai！    仁慈的大主宰，          jin- chu  e  toa  Chu- chain  Holy, holy, holy, merciful and mighty </vt:lpstr>
      <vt:lpstr>三位一體上帝 Sam- ui    it-  the Siong-te  榮光歸祢。 eng-  kng  kui  Li  God in Three Persons, blessed Trinity. </vt:lpstr>
      <vt:lpstr> 2. 聖哉，聖哉，聖哉！    Seng-chai, Seng-chai, Seng-chai!        天上萬萬聖使，      thin-teng ban-ban seng-sai,  2.  Holy, Holy, Holy! all the saints adore Thee, </vt:lpstr>
      <vt:lpstr>金的冕旒脫落 Kim e  bian-  liu tuat loh   在主寶座位前，        ti Chu  po- cho  ui- cheng   Casting down their golden crowns  around the glassy sea;   </vt:lpstr>
      <vt:lpstr> 基路兵西拉兵， Ki-  lo peng  Se- lah-peng   攏總讚美敬拜， long-chong o-lo keng-pai  Cherubim and seraphim falling down before Thee, </vt:lpstr>
      <vt:lpstr>在昔現今將來 Chai-cha hian-kim chiong-lai    至大至聖。    Chi- toa  chi-  seng  Which wert and art, and evermore shall be. </vt:lpstr>
      <vt:lpstr> 3. 聖哉，聖哉，聖哉！ Seng-chai, Seng-chai, Seng-chai！          煙雲雖然隔離，      ian- hun sui- jian keh-  li  3.  Holy, Holy, Holy! though the darkness hide Thee, </vt:lpstr>
      <vt:lpstr>凡間罪人不堪 Hoan-kan choe-jin boe-kham 見主顯赫榮光， kin Chu hian-hek eng-kng     Though the eye of sinful man  Thy glory may not see;  </vt:lpstr>
      <vt:lpstr>只有上主至聖， Chi-u Siong Chu chi-seng, 宇宙無物可比， u- tiu  bo mih thang pi,  Only Thou art holy; There is none beside Thee, </vt:lpstr>
      <vt:lpstr>權能慈愛 Koan-leng chu-ai      聖潔極其齊全。 seng-kiat, kek-ki chiau-chng.  Perfect in power in love, and purity. </vt:lpstr>
      <vt:lpstr> 4. 聖哉，聖哉，聖哉！      Seng-chai, Seng-chai, Seng-chai！      宇宙的大主宰，           U-   tiu   e    toa  Chu- chain!  4.  Holy, Holy, Holy! Lord God almighty </vt:lpstr>
      <vt:lpstr>  地上空中水裡 Toe-chiun khong-tiong chui-lai        萬物一齊讚美， ban-mih chit-choe chan-bi         All Thy works shall  praise Thy name  in earth and sky and sea;</vt:lpstr>
      <vt:lpstr>    聖哉聖哉聖哉！    Seng-chai Seng-chai Seng-chai！    仁慈的大主宰，        jin-  chu  e  toa Chu-chain  Holy, holy, holy, merciful and mighty </vt:lpstr>
      <vt:lpstr>三位一體上帝 Sam- ui    it-  the Siong-te   榮光歸祢。 eng- kng kui  Li  God in Three Persons, blessed Trinity.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GGC Tech</dc:creator>
  <cp:lastModifiedBy>MIS GGC</cp:lastModifiedBy>
  <cp:revision>58</cp:revision>
  <dcterms:created xsi:type="dcterms:W3CDTF">2017-01-20T04:30:16Z</dcterms:created>
  <dcterms:modified xsi:type="dcterms:W3CDTF">2020-03-04T02:41:51Z</dcterms:modified>
</cp:coreProperties>
</file>